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7-Mask-RCNN结构介绍" id="{4C8C2289-948C-48A0-BBE0-FF18E97F5FA8}">
          <p14:sldIdLst>
            <p14:sldId id="256"/>
            <p14:sldId id="257"/>
            <p14:sldId id="260"/>
            <p14:sldId id="261"/>
            <p14:sldId id="262"/>
          </p14:sldIdLst>
        </p14:section>
        <p14:section name="08-ROIAlign和ROIPooling对比" id="{C4A5DE5B-6F8A-4C3B-BB81-209590ABFD0F}">
          <p14:sldIdLst>
            <p14:sldId id="263"/>
            <p14:sldId id="264"/>
            <p14:sldId id="265"/>
            <p14:sldId id="266"/>
            <p14:sldId id="267"/>
          </p14:sldIdLst>
        </p14:section>
        <p14:section name="09-Mask-RCNN代价函数讲解" id="{EAD117E8-432A-4A14-92CD-897E90E3F779}">
          <p14:sldIdLst>
            <p14:sldId id="268"/>
          </p14:sldIdLst>
        </p14:section>
        <p14:section name="10-目标分割软件Labelme使用介绍" id="{D5314801-91DE-4AB4-8997-7905DA8714F8}">
          <p14:sldIdLst>
            <p14:sldId id="269"/>
          </p14:sldIdLst>
        </p14:section>
        <p14:section name="11-使用训练好的分割模型" id="{C2431ECB-3F02-4205-BDD6-8DF4070F6521}">
          <p14:sldIdLst>
            <p14:sldId id="270"/>
          </p14:sldIdLst>
        </p14:section>
        <p14:section name="12-训练自己的图像分割模型" id="{6757A175-A6BD-4E41-B57D-B83DF003CE5A}">
          <p14:sldIdLst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E449D-6B4E-4F42-8AC5-AD0BDC0CFE6D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91ECA-54CA-4031-8A16-008DC2D1FD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8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网址：</a:t>
            </a:r>
            <a:r>
              <a:rPr lang="en-US" altLang="zh-CN" dirty="0" smtClean="0"/>
              <a:t>https://github.com/wkentaro/labelme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91ECA-54CA-4031-8A16-008DC2D1FD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1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86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0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985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71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9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242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48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5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74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5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83844-C426-4967-A697-0E7A7A8037C9}" type="datetimeFigureOut">
              <a:rPr lang="zh-CN" altLang="en-US" smtClean="0"/>
              <a:t>2019/10/4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81463-A240-45CE-A8BD-47C41E8F3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2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300037"/>
            <a:ext cx="119919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447675"/>
            <a:ext cx="124587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271462"/>
            <a:ext cx="9201150" cy="52149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0626" y="5486400"/>
            <a:ext cx="105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在终端进行操作：</a:t>
            </a:r>
            <a:endParaRPr lang="en-US" altLang="zh-CN" dirty="0" smtClean="0"/>
          </a:p>
          <a:p>
            <a:r>
              <a:rPr lang="zh-CN" altLang="en-US" dirty="0" smtClean="0"/>
              <a:t>安装：</a:t>
            </a:r>
            <a:r>
              <a:rPr lang="en-US" altLang="zh-CN" dirty="0"/>
              <a:t>p</a:t>
            </a:r>
            <a:r>
              <a:rPr lang="en-US" altLang="zh-CN" dirty="0" smtClean="0"/>
              <a:t>ip install </a:t>
            </a:r>
            <a:r>
              <a:rPr lang="en-US" altLang="zh-CN" dirty="0" err="1" smtClean="0"/>
              <a:t>labelme</a:t>
            </a:r>
            <a:endParaRPr lang="en-US" altLang="zh-CN" dirty="0" smtClean="0"/>
          </a:p>
          <a:p>
            <a:r>
              <a:rPr lang="zh-CN" altLang="en-US" dirty="0" smtClean="0"/>
              <a:t>打开软件：</a:t>
            </a:r>
            <a:r>
              <a:rPr lang="en-US" altLang="zh-CN" dirty="0" err="1" smtClean="0"/>
              <a:t>labelme</a:t>
            </a:r>
            <a:endParaRPr lang="en-US" altLang="zh-CN" dirty="0" smtClean="0"/>
          </a:p>
          <a:p>
            <a:r>
              <a:rPr lang="zh-CN" altLang="en-US" dirty="0" smtClean="0"/>
              <a:t>使用方法，与之前的</a:t>
            </a:r>
            <a:r>
              <a:rPr lang="en-US" altLang="zh-CN" dirty="0" err="1" smtClean="0"/>
              <a:t>labelImg</a:t>
            </a:r>
            <a:r>
              <a:rPr lang="zh-CN" altLang="en-US" dirty="0" smtClean="0"/>
              <a:t>一样，标注完会得到</a:t>
            </a:r>
            <a:r>
              <a:rPr lang="en-US" altLang="zh-CN" dirty="0" err="1" smtClean="0"/>
              <a:t>json</a:t>
            </a:r>
            <a:r>
              <a:rPr lang="zh-CN" altLang="en-US" dirty="0"/>
              <a:t>文件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0" y="5609230"/>
            <a:ext cx="7239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Labelme</a:t>
            </a:r>
            <a:r>
              <a:rPr lang="zh-CN" altLang="en-US" dirty="0" smtClean="0"/>
              <a:t>的另一个功能：</a:t>
            </a:r>
            <a:endParaRPr lang="en-US" altLang="zh-CN" dirty="0" smtClean="0"/>
          </a:p>
          <a:p>
            <a:r>
              <a:rPr lang="zh-CN" altLang="en-US" dirty="0" smtClean="0"/>
              <a:t>命令</a:t>
            </a:r>
            <a:r>
              <a:rPr lang="en-US" altLang="zh-CN" dirty="0" err="1" smtClean="0"/>
              <a:t>labelme_json_to_dataset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xxx.json</a:t>
            </a:r>
            <a:r>
              <a:rPr lang="zh-CN" altLang="en-US" dirty="0" smtClean="0"/>
              <a:t>（可以把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文件变为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图片）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05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519237"/>
            <a:ext cx="10677525" cy="3819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6419" y="133457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训练好的分割模型的网址：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78925" y="3657600"/>
            <a:ext cx="573206" cy="1514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671637"/>
            <a:ext cx="10677525" cy="3819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6418" y="5555059"/>
            <a:ext cx="9546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object_detection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Image_segmentation.ipynb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设置训练好的模型存放的位置；</a:t>
            </a:r>
            <a:r>
              <a:rPr lang="en-US" altLang="zh-CN" dirty="0" smtClean="0"/>
              <a:t>coco</a:t>
            </a:r>
            <a:r>
              <a:rPr lang="zh-CN" altLang="en-US" dirty="0" smtClean="0"/>
              <a:t>数据集的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映射文件；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自己去看代码</a:t>
            </a:r>
            <a:r>
              <a:rPr lang="en-US" altLang="zh-CN" dirty="0" smtClean="0"/>
              <a:t>】</a:t>
            </a:r>
          </a:p>
          <a:p>
            <a:r>
              <a:rPr lang="zh-CN" altLang="en-US" dirty="0" smtClean="0"/>
              <a:t>然后找一些图片进行测试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9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6176" r="3677"/>
          <a:stretch/>
        </p:blipFill>
        <p:spPr>
          <a:xfrm>
            <a:off x="0" y="207133"/>
            <a:ext cx="8366078" cy="59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742950"/>
            <a:ext cx="11811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45" y="696889"/>
            <a:ext cx="94202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7" y="614149"/>
            <a:ext cx="11668052" cy="58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381000"/>
            <a:ext cx="114014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171575"/>
            <a:ext cx="12058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528637"/>
            <a:ext cx="121634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3" y="466725"/>
            <a:ext cx="123158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404812"/>
            <a:ext cx="12096750" cy="6048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26842" y="3862316"/>
            <a:ext cx="914400" cy="1228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5235" y="507465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2.97*2.97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4139" y="4058995"/>
            <a:ext cx="29578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2.97*2.97</a:t>
            </a:r>
            <a:r>
              <a:rPr lang="zh-CN" altLang="en-US" dirty="0" smtClean="0"/>
              <a:t>的框分为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份，</a:t>
            </a:r>
            <a:endParaRPr lang="en-US" altLang="zh-CN" dirty="0" smtClean="0"/>
          </a:p>
          <a:p>
            <a:r>
              <a:rPr lang="zh-CN" altLang="en-US" dirty="0" smtClean="0"/>
              <a:t>用双线性插值的方法求出</a:t>
            </a:r>
            <a:endParaRPr lang="en-US" altLang="zh-CN" dirty="0" smtClean="0"/>
          </a:p>
          <a:p>
            <a:r>
              <a:rPr lang="zh-CN" altLang="en-US" dirty="0" smtClean="0"/>
              <a:t>每一份的中心位置，然后</a:t>
            </a:r>
            <a:endParaRPr lang="en-US" altLang="zh-CN" dirty="0" smtClean="0"/>
          </a:p>
          <a:p>
            <a:r>
              <a:rPr lang="zh-CN" altLang="en-US" dirty="0" smtClean="0"/>
              <a:t>取这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个像素值的最大值作</a:t>
            </a:r>
            <a:endParaRPr lang="en-US" altLang="zh-CN" dirty="0" smtClean="0"/>
          </a:p>
          <a:p>
            <a:r>
              <a:rPr lang="zh-CN" altLang="en-US" dirty="0" smtClean="0"/>
              <a:t>为这个小区域的像素值，</a:t>
            </a:r>
            <a:endParaRPr lang="en-US" altLang="zh-CN" dirty="0" smtClean="0"/>
          </a:p>
          <a:p>
            <a:r>
              <a:rPr lang="zh-CN" altLang="en-US" dirty="0" smtClean="0"/>
              <a:t>以此类推得到</a:t>
            </a:r>
            <a:r>
              <a:rPr lang="en-US" altLang="zh-CN" dirty="0" smtClean="0"/>
              <a:t>49</a:t>
            </a:r>
            <a:r>
              <a:rPr lang="zh-CN" altLang="en-US" dirty="0" smtClean="0"/>
              <a:t>个像素值，</a:t>
            </a:r>
            <a:endParaRPr lang="en-US" altLang="zh-CN" dirty="0" smtClean="0"/>
          </a:p>
          <a:p>
            <a:r>
              <a:rPr lang="zh-CN" altLang="en-US" dirty="0" smtClean="0"/>
              <a:t>组成</a:t>
            </a:r>
            <a:r>
              <a:rPr lang="en-US" altLang="zh-CN" dirty="0" smtClean="0"/>
              <a:t>7*7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feature map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5892046" y="4058995"/>
            <a:ext cx="3342093" cy="52707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145</Words>
  <Application>Microsoft Office PowerPoint</Application>
  <PresentationFormat>宽屏</PresentationFormat>
  <Paragraphs>22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宋体</vt:lpstr>
      <vt:lpstr>Arial</vt:lpstr>
      <vt:lpstr>Calibri</vt:lpstr>
      <vt:lpstr>Calibri Light</vt:lpstr>
      <vt:lpstr>Office 主题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kljdgf</dc:creator>
  <cp:lastModifiedBy>kljdgf</cp:lastModifiedBy>
  <cp:revision>28</cp:revision>
  <dcterms:created xsi:type="dcterms:W3CDTF">2019-10-04T12:15:16Z</dcterms:created>
  <dcterms:modified xsi:type="dcterms:W3CDTF">2019-10-05T01:43:37Z</dcterms:modified>
</cp:coreProperties>
</file>